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32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0767778-6547-4276-A721-72631EC4D5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ED13963-B79F-14C9-8904-B01D9FBC70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92DB8B5-DB45-445A-6505-F44EDC269B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6245E-B2E9-4099-926D-4E0EF0E79ED7}" type="datetimeFigureOut">
              <a:rPr lang="ko-KR" altLang="en-US" smtClean="0"/>
              <a:t>2023-06-12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A6EF980-3577-A69D-0BF3-6EB6E24553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8F41C6C-AEB6-B2D4-AD8A-439C7B4BB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D4199-CD7F-4F79-93B8-D2F6E3D49DD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3531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7DEE055-C645-D441-F4EC-09B964E83C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593EE755-519B-854D-140D-06E91F5CE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41CB3A3-6467-3BCF-C750-D98711319C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6245E-B2E9-4099-926D-4E0EF0E79ED7}" type="datetimeFigureOut">
              <a:rPr lang="ko-KR" altLang="en-US" smtClean="0"/>
              <a:t>2023-06-12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45D2A8D-F786-6830-A843-44EFB0D67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7341CF6-8BD9-C54E-FDD4-CA688C4CE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D4199-CD7F-4F79-93B8-D2F6E3D49DD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0190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1E4A6406-A0AE-D430-7ECF-8248F8E4FC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E70F6D8-1CEB-86FC-19C8-591A82E460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3745548-B118-CD4B-9E90-1F143FB99B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6245E-B2E9-4099-926D-4E0EF0E79ED7}" type="datetimeFigureOut">
              <a:rPr lang="ko-KR" altLang="en-US" smtClean="0"/>
              <a:t>2023-06-12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77D7A44-38E4-198B-A74D-6749324D10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2FC5CEE-1AA0-0980-8C85-F64884D7D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D4199-CD7F-4F79-93B8-D2F6E3D49DD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0068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115BCFC-CCAA-369F-02CA-E1C2E26601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E7B77A0-3D4D-87B5-8B9A-5A477FE6BD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1D33806-A301-EBB6-4FAA-7C69C0772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6245E-B2E9-4099-926D-4E0EF0E79ED7}" type="datetimeFigureOut">
              <a:rPr lang="ko-KR" altLang="en-US" smtClean="0"/>
              <a:t>2023-06-12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89309C5-357B-598C-3FEA-E6A89B285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5C204E6-5FBD-AA54-C54A-E7DC345EF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D4199-CD7F-4F79-93B8-D2F6E3D49DD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3676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D415ABE-253C-4C10-B2FC-02EF62BD2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5A2FB6E-44B1-017D-C634-A14DAEE03C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79330AD-DA97-A696-7054-C9F82A6B30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6245E-B2E9-4099-926D-4E0EF0E79ED7}" type="datetimeFigureOut">
              <a:rPr lang="ko-KR" altLang="en-US" smtClean="0"/>
              <a:t>2023-06-12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72B40AE-4E4F-F00E-A602-14AED1A68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4C13CA3-3953-382A-9F47-5D68B5CF5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D4199-CD7F-4F79-93B8-D2F6E3D49DD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01013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9D13305-54D2-72B7-CB07-26A29BDB2F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B0D7B45-0A8B-23A6-9E75-6353CED04A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E568C33A-4590-509D-C276-F46C2AB75B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B11AD73-808A-5175-753B-B3DE30F12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6245E-B2E9-4099-926D-4E0EF0E79ED7}" type="datetimeFigureOut">
              <a:rPr lang="ko-KR" altLang="en-US" smtClean="0"/>
              <a:t>2023-06-12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6BEE19E-5CA9-B862-1DE9-8BE17E708E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67D81AA-5F5D-E799-75FE-0588FF344B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D4199-CD7F-4F79-93B8-D2F6E3D49DD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19305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9520496-52FA-BB48-10FA-87D252FCA0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C38DC4A-2717-5C8A-742E-313AD0A75A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62C3889E-35D1-C04E-B759-F0FAF8F06D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ACA0D552-CB4E-FDDD-55B1-2724A8355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7F61095A-1A94-6D19-51D9-EA9578A3FDA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DEC192CC-5863-7D65-401C-ADB7FDCCF6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6245E-B2E9-4099-926D-4E0EF0E79ED7}" type="datetimeFigureOut">
              <a:rPr lang="ko-KR" altLang="en-US" smtClean="0"/>
              <a:t>2023-06-12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3F787D3F-7A05-7540-0265-0820E48E0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D9B6C009-5C79-B872-6401-DC2A3B9F6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D4199-CD7F-4F79-93B8-D2F6E3D49DD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9460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8E7F496-E27B-DB2A-5CA0-CEBD6C167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0AF2F55C-73DF-7D48-8C6F-453A22273E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6245E-B2E9-4099-926D-4E0EF0E79ED7}" type="datetimeFigureOut">
              <a:rPr lang="ko-KR" altLang="en-US" smtClean="0"/>
              <a:t>2023-06-12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123A4823-1002-2A5D-A25E-E6719B3F89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DFD5CDAF-E11B-4608-B8E0-13718D3AF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D4199-CD7F-4F79-93B8-D2F6E3D49DD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9044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10099A3C-D5A2-A4CB-6016-1FE6BBF7AC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6245E-B2E9-4099-926D-4E0EF0E79ED7}" type="datetimeFigureOut">
              <a:rPr lang="ko-KR" altLang="en-US" smtClean="0"/>
              <a:t>2023-06-12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009C5C79-4598-4107-78FE-CE352BF88A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10F80BF-002D-007A-47D4-F754EF1B5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D4199-CD7F-4F79-93B8-D2F6E3D49DD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26109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82D070A-82E7-8356-2000-695C69462E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E30C280-E042-816A-B5BC-1425161E79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DEC00793-6255-B392-BF50-652CBF8CD9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865E21C-7656-02BE-9BB6-F0552B06B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6245E-B2E9-4099-926D-4E0EF0E79ED7}" type="datetimeFigureOut">
              <a:rPr lang="ko-KR" altLang="en-US" smtClean="0"/>
              <a:t>2023-06-12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A079041-DAD9-62D6-C335-C3E393E3A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80B1920-2C88-F488-4698-7CFC783532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D4199-CD7F-4F79-93B8-D2F6E3D49DD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50507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42E3F73-55BA-0CD2-9684-95C83616F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6499E2BD-178B-1D85-AA05-9C89C38EA1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E7FCBE65-E16C-BF8D-B5D2-69927A29D7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2D17DB5-2220-E31F-3541-7B23FB0C3F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6245E-B2E9-4099-926D-4E0EF0E79ED7}" type="datetimeFigureOut">
              <a:rPr lang="ko-KR" altLang="en-US" smtClean="0"/>
              <a:t>2023-06-12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E429BAD-6BA4-EFE4-5C7C-B54FCD958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BB1C5EB-92CF-E986-12D9-B331E6459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D4199-CD7F-4F79-93B8-D2F6E3D49DD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1597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1B7D1CD0-6D4A-CF4E-E12F-8BB1C423E8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AA2C99D-AC99-56B0-1A44-5A5B0CA6F7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4A45A11-3E37-2770-BD3C-6B3A576B52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26245E-B2E9-4099-926D-4E0EF0E79ED7}" type="datetimeFigureOut">
              <a:rPr lang="ko-KR" altLang="en-US" smtClean="0"/>
              <a:t>2023-06-12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0076276-0767-38B6-81DA-593A47997F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1A9C07A-19A2-B56B-E12D-7214191F13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ED4199-CD7F-4F79-93B8-D2F6E3D49DD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5366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CA762A7A-D15A-57C0-1643-F76531E585B6}"/>
              </a:ext>
            </a:extLst>
          </p:cNvPr>
          <p:cNvSpPr/>
          <p:nvPr/>
        </p:nvSpPr>
        <p:spPr>
          <a:xfrm>
            <a:off x="526833" y="269393"/>
            <a:ext cx="5608908" cy="4308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ko-KR" altLang="en-US" sz="2800" b="1" dirty="0" err="1">
                <a:latin typeface="HP Simplified Hangeul" panose="020B0500000000000000" pitchFamily="50" charset="-127"/>
                <a:ea typeface="HP Simplified Hangeul" panose="020B0500000000000000" pitchFamily="50" charset="-127"/>
              </a:rPr>
              <a:t>함습된</a:t>
            </a:r>
            <a:r>
              <a:rPr lang="ko-KR" altLang="en-US" sz="2800" b="1" dirty="0">
                <a:latin typeface="HP Simplified Hangeul" panose="020B0500000000000000" pitchFamily="50" charset="-127"/>
                <a:ea typeface="HP Simplified Hangeul" panose="020B0500000000000000" pitchFamily="50" charset="-127"/>
              </a:rPr>
              <a:t> 용지 출력 시 용지 걸림 </a:t>
            </a:r>
            <a:r>
              <a:rPr lang="en-US" altLang="ko-KR" sz="2800" b="1" dirty="0">
                <a:latin typeface="HP Simplified Hangeul" panose="020B0500000000000000" pitchFamily="50" charset="-127"/>
                <a:ea typeface="HP Simplified Hangeul" panose="020B0500000000000000" pitchFamily="50" charset="-127"/>
              </a:rPr>
              <a:t>TIP</a:t>
            </a:r>
            <a:endParaRPr lang="ko-KR" altLang="en-US" sz="2800" b="1" dirty="0">
              <a:latin typeface="HP Simplified Hangeul" panose="020B0500000000000000" pitchFamily="50" charset="-127"/>
              <a:ea typeface="HP Simplified Hangeul" panose="020B0500000000000000" pitchFamily="50" charset="-127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173659D6-6E54-00A3-EE8C-9547A2732185}"/>
              </a:ext>
            </a:extLst>
          </p:cNvPr>
          <p:cNvSpPr/>
          <p:nvPr/>
        </p:nvSpPr>
        <p:spPr>
          <a:xfrm>
            <a:off x="535762" y="1142419"/>
            <a:ext cx="10520928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342900" indent="-342900">
              <a:buAutoNum type="arabicPeriod"/>
            </a:pPr>
            <a:r>
              <a:rPr lang="ko-KR" altLang="en-US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일반용지의 세부 설정을 </a:t>
            </a:r>
            <a:r>
              <a:rPr lang="ko-KR" altLang="en-US" sz="1400" dirty="0" err="1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경량지</a:t>
            </a:r>
            <a:r>
              <a:rPr lang="ko-KR" altLang="en-US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 모드로 변경하면 </a:t>
            </a:r>
            <a:r>
              <a:rPr lang="ko-KR" altLang="en-US" sz="1400" dirty="0" err="1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정착기</a:t>
            </a:r>
            <a:r>
              <a:rPr lang="ko-KR" altLang="en-US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 온도가 </a:t>
            </a:r>
            <a:r>
              <a:rPr lang="en-US" altLang="ko-KR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6~7</a:t>
            </a:r>
            <a:r>
              <a:rPr lang="ko-KR" altLang="en-US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도 낮아져서 </a:t>
            </a:r>
            <a:r>
              <a:rPr lang="ko-KR" altLang="en-US" sz="1400" dirty="0" err="1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용지걸림을</a:t>
            </a:r>
            <a:r>
              <a:rPr lang="ko-KR" altLang="en-US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 예방할 수 있습니다</a:t>
            </a:r>
            <a:r>
              <a:rPr lang="en-US" altLang="ko-KR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.</a:t>
            </a:r>
          </a:p>
          <a:p>
            <a:endParaRPr lang="en-US" altLang="ko-KR" sz="1400" dirty="0">
              <a:latin typeface="HP Simplified Hangeul Light" panose="020B0300000000000000" pitchFamily="50" charset="-127"/>
              <a:ea typeface="HP Simplified Hangeul Light" panose="020B0300000000000000" pitchFamily="50" charset="-127"/>
            </a:endParaRPr>
          </a:p>
          <a:p>
            <a:r>
              <a:rPr lang="en-US" altLang="ko-KR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  </a:t>
            </a:r>
            <a:r>
              <a:rPr lang="ko-KR" altLang="en-US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설정 </a:t>
            </a:r>
            <a:r>
              <a:rPr lang="en-US" altLang="ko-KR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&gt;&gt; </a:t>
            </a:r>
            <a:r>
              <a:rPr lang="ko-KR" altLang="en-US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복사</a:t>
            </a:r>
            <a:r>
              <a:rPr lang="en-US" altLang="ko-KR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/</a:t>
            </a:r>
            <a:r>
              <a:rPr lang="ko-KR" altLang="en-US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인쇄 </a:t>
            </a:r>
            <a:r>
              <a:rPr lang="en-US" altLang="ko-KR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&gt;&gt; </a:t>
            </a:r>
            <a:r>
              <a:rPr lang="ko-KR" altLang="en-US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인쇄품질 </a:t>
            </a:r>
            <a:r>
              <a:rPr lang="en-US" altLang="ko-KR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&gt;&gt; </a:t>
            </a:r>
            <a:r>
              <a:rPr lang="ko-KR" altLang="en-US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용지 종류 조정 </a:t>
            </a:r>
            <a:r>
              <a:rPr lang="en-US" altLang="ko-KR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&gt;&gt; </a:t>
            </a:r>
            <a:r>
              <a:rPr lang="ko-KR" altLang="en-US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일반 용지 </a:t>
            </a:r>
            <a:r>
              <a:rPr lang="en-US" altLang="ko-KR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&gt;&gt; </a:t>
            </a:r>
            <a:r>
              <a:rPr lang="ko-KR" altLang="en-US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모드 사용 인쇄 </a:t>
            </a:r>
            <a:r>
              <a:rPr lang="en-US" altLang="ko-KR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&gt;&gt; </a:t>
            </a:r>
            <a:r>
              <a:rPr lang="ko-KR" altLang="en-US" sz="1400" dirty="0" err="1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경량지</a:t>
            </a:r>
            <a:r>
              <a:rPr lang="ko-KR" altLang="en-US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 모드</a:t>
            </a:r>
            <a:endParaRPr lang="en-US" altLang="ko-KR" sz="1400" dirty="0">
              <a:latin typeface="HP Simplified Hangeul Light" panose="020B0300000000000000" pitchFamily="50" charset="-127"/>
              <a:ea typeface="HP Simplified Hangeul Light" panose="020B0300000000000000" pitchFamily="50" charset="-127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FE52DDD5-8A4A-4463-8CFA-C284764FBC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089" y="2146312"/>
            <a:ext cx="5716547" cy="3569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4153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CA762A7A-D15A-57C0-1643-F76531E585B6}"/>
              </a:ext>
            </a:extLst>
          </p:cNvPr>
          <p:cNvSpPr/>
          <p:nvPr/>
        </p:nvSpPr>
        <p:spPr>
          <a:xfrm>
            <a:off x="526833" y="269393"/>
            <a:ext cx="5608908" cy="4308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ko-KR" altLang="en-US" sz="2800" b="1" dirty="0" err="1">
                <a:latin typeface="HP Simplified Hangeul" panose="020B0500000000000000" pitchFamily="50" charset="-127"/>
                <a:ea typeface="HP Simplified Hangeul" panose="020B0500000000000000" pitchFamily="50" charset="-127"/>
              </a:rPr>
              <a:t>함습된</a:t>
            </a:r>
            <a:r>
              <a:rPr lang="ko-KR" altLang="en-US" sz="2800" b="1" dirty="0">
                <a:latin typeface="HP Simplified Hangeul" panose="020B0500000000000000" pitchFamily="50" charset="-127"/>
                <a:ea typeface="HP Simplified Hangeul" panose="020B0500000000000000" pitchFamily="50" charset="-127"/>
              </a:rPr>
              <a:t> 용지 출력 시 용지 걸림 </a:t>
            </a:r>
            <a:r>
              <a:rPr lang="en-US" altLang="ko-KR" sz="2800" b="1" dirty="0">
                <a:latin typeface="HP Simplified Hangeul" panose="020B0500000000000000" pitchFamily="50" charset="-127"/>
                <a:ea typeface="HP Simplified Hangeul" panose="020B0500000000000000" pitchFamily="50" charset="-127"/>
              </a:rPr>
              <a:t>TIP</a:t>
            </a:r>
            <a:endParaRPr lang="ko-KR" altLang="en-US" sz="2800" b="1" dirty="0">
              <a:latin typeface="HP Simplified Hangeul" panose="020B0500000000000000" pitchFamily="50" charset="-127"/>
              <a:ea typeface="HP Simplified Hangeul" panose="020B0500000000000000" pitchFamily="50" charset="-127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173659D6-6E54-00A3-EE8C-9547A2732185}"/>
              </a:ext>
            </a:extLst>
          </p:cNvPr>
          <p:cNvSpPr/>
          <p:nvPr/>
        </p:nvSpPr>
        <p:spPr>
          <a:xfrm>
            <a:off x="535762" y="1142419"/>
            <a:ext cx="10520928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ko-KR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2. A3 </a:t>
            </a:r>
            <a:r>
              <a:rPr lang="ko-KR" altLang="en-US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용지 양면 인쇄 시 </a:t>
            </a:r>
            <a:r>
              <a:rPr lang="ko-KR" altLang="en-US" sz="1400" dirty="0" err="1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귀접힘</a:t>
            </a:r>
            <a:r>
              <a:rPr lang="ko-KR" altLang="en-US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 증상 발생 시 </a:t>
            </a:r>
            <a:r>
              <a:rPr lang="en-US" altLang="ko-KR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(</a:t>
            </a:r>
            <a:r>
              <a:rPr lang="ko-KR" altLang="en-US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주로 </a:t>
            </a:r>
            <a:r>
              <a:rPr lang="en-US" altLang="ko-KR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Milk 80g </a:t>
            </a:r>
            <a:r>
              <a:rPr lang="ko-KR" altLang="en-US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에서 발생</a:t>
            </a:r>
            <a:r>
              <a:rPr lang="en-US" altLang="ko-KR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)</a:t>
            </a:r>
          </a:p>
          <a:p>
            <a:endParaRPr lang="en-US" altLang="ko-KR" sz="1400" dirty="0">
              <a:latin typeface="HP Simplified Hangeul Light" panose="020B0300000000000000" pitchFamily="50" charset="-127"/>
              <a:ea typeface="HP Simplified Hangeul Light" panose="020B0300000000000000" pitchFamily="50" charset="-127"/>
            </a:endParaRPr>
          </a:p>
          <a:p>
            <a:r>
              <a:rPr lang="en-US" altLang="ko-KR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  </a:t>
            </a:r>
            <a:r>
              <a:rPr lang="ko-KR" altLang="en-US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설정 </a:t>
            </a:r>
            <a:r>
              <a:rPr lang="en-US" altLang="ko-KR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&gt;&gt; </a:t>
            </a:r>
            <a:r>
              <a:rPr lang="ko-KR" altLang="en-US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복사</a:t>
            </a:r>
            <a:r>
              <a:rPr lang="en-US" altLang="ko-KR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/</a:t>
            </a:r>
            <a:r>
              <a:rPr lang="ko-KR" altLang="en-US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인쇄 </a:t>
            </a:r>
            <a:r>
              <a:rPr lang="en-US" altLang="ko-KR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&gt;&gt; </a:t>
            </a:r>
            <a:r>
              <a:rPr lang="ko-KR" altLang="en-US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인쇄품질 </a:t>
            </a:r>
            <a:r>
              <a:rPr lang="en-US" altLang="ko-KR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&gt;&gt; </a:t>
            </a:r>
            <a:r>
              <a:rPr lang="ko-KR" altLang="en-US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용지 종류 조정 </a:t>
            </a:r>
            <a:r>
              <a:rPr lang="en-US" altLang="ko-KR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&gt;&gt; </a:t>
            </a:r>
            <a:r>
              <a:rPr lang="ko-KR" altLang="en-US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일반 용지 </a:t>
            </a:r>
            <a:r>
              <a:rPr lang="en-US" altLang="ko-KR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&gt;&gt; </a:t>
            </a:r>
            <a:r>
              <a:rPr lang="ko-KR" altLang="en-US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용지 말림 모드 </a:t>
            </a:r>
            <a:r>
              <a:rPr lang="en-US" altLang="ko-KR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&gt;&gt; </a:t>
            </a:r>
            <a:r>
              <a:rPr lang="ko-KR" altLang="en-US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감소됨 혹은 대체 </a:t>
            </a:r>
            <a:r>
              <a:rPr lang="en-US" altLang="ko-KR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1,2,3 </a:t>
            </a:r>
            <a:r>
              <a:rPr lang="ko-KR" altLang="en-US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선택</a:t>
            </a:r>
            <a:r>
              <a:rPr lang="en-US" altLang="ko-KR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 </a:t>
            </a:r>
            <a:r>
              <a:rPr lang="ko-KR" altLang="en-US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적용</a:t>
            </a:r>
            <a:endParaRPr lang="en-US" altLang="ko-KR" sz="1400" dirty="0">
              <a:latin typeface="HP Simplified Hangeul Light" panose="020B0300000000000000" pitchFamily="50" charset="-127"/>
              <a:ea typeface="HP Simplified Hangeul Light" panose="020B0300000000000000" pitchFamily="50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14ABE6DA-483F-4AC9-86EE-B835217CAA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127" y="2065841"/>
            <a:ext cx="6077473" cy="3798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59077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CA762A7A-D15A-57C0-1643-F76531E585B6}"/>
              </a:ext>
            </a:extLst>
          </p:cNvPr>
          <p:cNvSpPr/>
          <p:nvPr/>
        </p:nvSpPr>
        <p:spPr>
          <a:xfrm>
            <a:off x="526833" y="269393"/>
            <a:ext cx="5608908" cy="4308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ko-KR" altLang="en-US" sz="2800" b="1" dirty="0" err="1">
                <a:latin typeface="HP Simplified Hangeul" panose="020B0500000000000000" pitchFamily="50" charset="-127"/>
                <a:ea typeface="HP Simplified Hangeul" panose="020B0500000000000000" pitchFamily="50" charset="-127"/>
              </a:rPr>
              <a:t>함습된</a:t>
            </a:r>
            <a:r>
              <a:rPr lang="ko-KR" altLang="en-US" sz="2800" b="1" dirty="0">
                <a:latin typeface="HP Simplified Hangeul" panose="020B0500000000000000" pitchFamily="50" charset="-127"/>
                <a:ea typeface="HP Simplified Hangeul" panose="020B0500000000000000" pitchFamily="50" charset="-127"/>
              </a:rPr>
              <a:t> 용지 출력 시 용지 걸림 </a:t>
            </a:r>
            <a:r>
              <a:rPr lang="en-US" altLang="ko-KR" sz="2800" b="1" dirty="0">
                <a:latin typeface="HP Simplified Hangeul" panose="020B0500000000000000" pitchFamily="50" charset="-127"/>
                <a:ea typeface="HP Simplified Hangeul" panose="020B0500000000000000" pitchFamily="50" charset="-127"/>
              </a:rPr>
              <a:t>TIP</a:t>
            </a:r>
            <a:endParaRPr lang="ko-KR" altLang="en-US" sz="2800" b="1" dirty="0">
              <a:latin typeface="HP Simplified Hangeul" panose="020B0500000000000000" pitchFamily="50" charset="-127"/>
              <a:ea typeface="HP Simplified Hangeul" panose="020B0500000000000000" pitchFamily="50" charset="-127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173659D6-6E54-00A3-EE8C-9547A2732185}"/>
              </a:ext>
            </a:extLst>
          </p:cNvPr>
          <p:cNvSpPr/>
          <p:nvPr/>
        </p:nvSpPr>
        <p:spPr>
          <a:xfrm>
            <a:off x="535762" y="1142419"/>
            <a:ext cx="10520928" cy="10772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ko-KR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3. </a:t>
            </a:r>
            <a:r>
              <a:rPr lang="ko-KR" altLang="en-US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습도 모드 조정하여 용지 걸림을 예방합니다</a:t>
            </a:r>
            <a:r>
              <a:rPr lang="en-US" altLang="ko-KR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. (</a:t>
            </a:r>
            <a:r>
              <a:rPr lang="ko-KR" altLang="en-US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설정 항목</a:t>
            </a:r>
            <a:r>
              <a:rPr lang="en-US" altLang="ko-KR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, </a:t>
            </a:r>
            <a:r>
              <a:rPr lang="ko-KR" altLang="en-US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지원도구의 서비스 항목</a:t>
            </a:r>
            <a:r>
              <a:rPr lang="en-US" altLang="ko-KR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)</a:t>
            </a:r>
          </a:p>
          <a:p>
            <a:endParaRPr lang="en-US" altLang="ko-KR" sz="1400" dirty="0">
              <a:latin typeface="HP Simplified Hangeul Light" panose="020B0300000000000000" pitchFamily="50" charset="-127"/>
              <a:ea typeface="HP Simplified Hangeul Light" panose="020B0300000000000000" pitchFamily="50" charset="-127"/>
            </a:endParaRPr>
          </a:p>
          <a:p>
            <a:r>
              <a:rPr lang="en-US" altLang="ko-KR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  </a:t>
            </a:r>
            <a:r>
              <a:rPr lang="ko-KR" altLang="en-US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설정항목 </a:t>
            </a:r>
            <a:r>
              <a:rPr lang="en-US" altLang="ko-KR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: </a:t>
            </a:r>
            <a:r>
              <a:rPr lang="ko-KR" altLang="en-US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설정 </a:t>
            </a:r>
            <a:r>
              <a:rPr lang="en-US" altLang="ko-KR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&gt;&gt; </a:t>
            </a:r>
            <a:r>
              <a:rPr lang="ko-KR" altLang="en-US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복사</a:t>
            </a:r>
            <a:r>
              <a:rPr lang="en-US" altLang="ko-KR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/</a:t>
            </a:r>
            <a:r>
              <a:rPr lang="ko-KR" altLang="en-US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인쇄 </a:t>
            </a:r>
            <a:r>
              <a:rPr lang="en-US" altLang="ko-KR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&gt;&gt; </a:t>
            </a:r>
            <a:r>
              <a:rPr lang="ko-KR" altLang="en-US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인쇄품질 </a:t>
            </a:r>
            <a:r>
              <a:rPr lang="en-US" altLang="ko-KR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&gt;&gt; </a:t>
            </a:r>
            <a:r>
              <a:rPr lang="ko-KR" altLang="en-US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용지 종류 조정 </a:t>
            </a:r>
            <a:r>
              <a:rPr lang="en-US" altLang="ko-KR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&gt;&gt; </a:t>
            </a:r>
            <a:r>
              <a:rPr lang="ko-KR" altLang="en-US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일반 용지 </a:t>
            </a:r>
            <a:r>
              <a:rPr lang="en-US" altLang="ko-KR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&gt;&gt; </a:t>
            </a:r>
            <a:r>
              <a:rPr lang="ko-KR" altLang="en-US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습도모드 </a:t>
            </a:r>
            <a:r>
              <a:rPr lang="en-US" altLang="ko-KR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&gt;&gt; </a:t>
            </a:r>
            <a:r>
              <a:rPr lang="ko-KR" altLang="en-US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대체 </a:t>
            </a:r>
            <a:r>
              <a:rPr lang="en-US" altLang="ko-KR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1,2,3 </a:t>
            </a:r>
            <a:r>
              <a:rPr lang="ko-KR" altLang="en-US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선택</a:t>
            </a:r>
            <a:r>
              <a:rPr lang="en-US" altLang="ko-KR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 </a:t>
            </a:r>
            <a:r>
              <a:rPr lang="ko-KR" altLang="en-US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적용</a:t>
            </a:r>
            <a:endParaRPr lang="en-US" altLang="ko-KR" sz="1400" dirty="0">
              <a:latin typeface="HP Simplified Hangeul Light" panose="020B0300000000000000" pitchFamily="50" charset="-127"/>
              <a:ea typeface="HP Simplified Hangeul Light" panose="020B0300000000000000" pitchFamily="50" charset="-127"/>
            </a:endParaRPr>
          </a:p>
          <a:p>
            <a:endParaRPr lang="en-US" altLang="ko-KR" sz="1400" dirty="0">
              <a:latin typeface="HP Simplified Hangeul Light" panose="020B0300000000000000" pitchFamily="50" charset="-127"/>
              <a:ea typeface="HP Simplified Hangeul Light" panose="020B0300000000000000" pitchFamily="50" charset="-127"/>
            </a:endParaRPr>
          </a:p>
          <a:p>
            <a:r>
              <a:rPr lang="en-US" altLang="ko-KR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  </a:t>
            </a:r>
            <a:r>
              <a:rPr lang="ko-KR" altLang="en-US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지원도구 </a:t>
            </a:r>
            <a:r>
              <a:rPr lang="en-US" altLang="ko-KR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: </a:t>
            </a:r>
            <a:r>
              <a:rPr lang="ko-KR" altLang="en-US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지원도구 </a:t>
            </a:r>
            <a:r>
              <a:rPr lang="en-US" altLang="ko-KR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&gt;&gt; </a:t>
            </a:r>
            <a:r>
              <a:rPr lang="ko-KR" altLang="en-US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서비스 </a:t>
            </a:r>
            <a:r>
              <a:rPr lang="en-US" altLang="ko-KR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&gt;&gt; </a:t>
            </a:r>
            <a:r>
              <a:rPr lang="ko-KR" altLang="en-US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고급서비스 </a:t>
            </a:r>
            <a:r>
              <a:rPr lang="en-US" altLang="ko-KR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&gt;&gt; </a:t>
            </a:r>
            <a:r>
              <a:rPr lang="ko-KR" altLang="en-US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서비스 기능 </a:t>
            </a:r>
            <a:r>
              <a:rPr lang="en-US" altLang="ko-KR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&gt;&gt; </a:t>
            </a:r>
            <a:r>
              <a:rPr lang="ko-KR" altLang="en-US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습도 </a:t>
            </a:r>
            <a:r>
              <a:rPr lang="en-US" altLang="ko-KR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&gt;&gt; </a:t>
            </a:r>
            <a:r>
              <a:rPr lang="ko-KR" altLang="en-US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높음 </a:t>
            </a:r>
            <a:r>
              <a:rPr lang="en-US" altLang="ko-KR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1,2,3 </a:t>
            </a:r>
            <a:r>
              <a:rPr lang="ko-KR" altLang="en-US" sz="1400" dirty="0">
                <a:latin typeface="HP Simplified Hangeul Light" panose="020B0300000000000000" pitchFamily="50" charset="-127"/>
                <a:ea typeface="HP Simplified Hangeul Light" panose="020B0300000000000000" pitchFamily="50" charset="-127"/>
              </a:rPr>
              <a:t>선택 적용</a:t>
            </a:r>
            <a:endParaRPr lang="en-US" altLang="ko-KR" sz="1400" dirty="0">
              <a:latin typeface="HP Simplified Hangeul Light" panose="020B0300000000000000" pitchFamily="50" charset="-127"/>
              <a:ea typeface="HP Simplified Hangeul Light" panose="020B0300000000000000" pitchFamily="50" charset="-127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B5F0151E-D8E1-45FB-9AF7-8839A0A633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254" y="2515199"/>
            <a:ext cx="4451165" cy="2781979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EA97229D-0E4D-4BBA-B911-8657928850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6226" y="2515200"/>
            <a:ext cx="4451165" cy="278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3861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162</Words>
  <Application>Microsoft Office PowerPoint</Application>
  <PresentationFormat>와이드스크린</PresentationFormat>
  <Paragraphs>14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8" baseType="lpstr">
      <vt:lpstr>HP Simplified Hangeul</vt:lpstr>
      <vt:lpstr>HP Simplified Hangeul Light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Hong, Hunmok (KTS,Jeff)</dc:creator>
  <cp:lastModifiedBy>Hong, Hunmok (KTS,Jeff)</cp:lastModifiedBy>
  <cp:revision>4</cp:revision>
  <dcterms:created xsi:type="dcterms:W3CDTF">2023-03-28T02:21:59Z</dcterms:created>
  <dcterms:modified xsi:type="dcterms:W3CDTF">2023-06-12T02:55:18Z</dcterms:modified>
</cp:coreProperties>
</file>